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78" r:id="rId4"/>
    <p:sldId id="279" r:id="rId5"/>
    <p:sldId id="280" r:id="rId6"/>
    <p:sldId id="274" r:id="rId7"/>
    <p:sldId id="275" r:id="rId8"/>
    <p:sldId id="276" r:id="rId9"/>
    <p:sldId id="277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7162800" cy="1371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21impact" pitchFamily="2" charset="0"/>
              </a:rPr>
              <a:t>Welcome to Children’s Rally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321impac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J\Desktop\Happy-Childrens-Day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Jesus is the winner man</a:t>
            </a:r>
            <a:endParaRPr lang="en-US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620000" cy="3886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It is such fun to see,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such fun to see, Satan lose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Jesus is the winner man 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winner man, the winner man 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Jesus is the winner man </a:t>
            </a:r>
          </a:p>
          <a:p>
            <a:pPr algn="just"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winner man all the time.</a:t>
            </a:r>
          </a:p>
        </p:txBody>
      </p:sp>
      <p:pic>
        <p:nvPicPr>
          <p:cNvPr id="4" name="Picture 2" descr="http://www.tiptopsigns.com/images/P/SYM_pray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pic>
        <p:nvPicPr>
          <p:cNvPr id="5" name="Picture 3" descr="C:\Users\DJ\Desktop\4ba408c33ff6283856ac37cc574359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9218"/>
            <a:ext cx="1524000" cy="151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Jesus is the winner man</a:t>
            </a:r>
            <a:endParaRPr lang="en-US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620000" cy="3886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Winner man        (7)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Winner man        (5)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all the time</a:t>
            </a:r>
          </a:p>
        </p:txBody>
      </p:sp>
      <p:pic>
        <p:nvPicPr>
          <p:cNvPr id="7" name="Picture 2" descr="http://www.tiptopsigns.com/images/P/SYM_pray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pic>
        <p:nvPicPr>
          <p:cNvPr id="8" name="Picture 3" descr="C:\Users\DJ\Desktop\4ba408c33ff6283856ac37cc574359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9218"/>
            <a:ext cx="1524000" cy="151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Jesus is the winner man</a:t>
            </a:r>
            <a:endParaRPr lang="en-US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620000" cy="3886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Satan is the Loser being 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Loser being , the Loser being  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Satan is the Loser being 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Loser being all the time</a:t>
            </a:r>
          </a:p>
        </p:txBody>
      </p:sp>
      <p:pic>
        <p:nvPicPr>
          <p:cNvPr id="6" name="Picture 2" descr="http://www.tiptopsigns.com/images/P/SYM_pray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3" descr="C:\Users\DJ\Desktop\4ba408c33ff6283856ac37cc574359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9218"/>
            <a:ext cx="1524000" cy="151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Jesus is the winner man</a:t>
            </a:r>
            <a:endParaRPr lang="en-US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620000" cy="3886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Loser being        (7)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Loser being        (5)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the time</a:t>
            </a:r>
          </a:p>
        </p:txBody>
      </p:sp>
      <p:pic>
        <p:nvPicPr>
          <p:cNvPr id="6" name="Picture 2" descr="http://www.tiptopsigns.com/images/P/SYM_pray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3" descr="C:\Users\DJ\Desktop\4ba408c33ff6283856ac37cc574359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9218"/>
            <a:ext cx="1524000" cy="151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Jesus is the winner man</a:t>
            </a:r>
            <a:endParaRPr lang="en-US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620000" cy="3886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Are you on the winning side 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winning side, the winning side 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Are you on the winning side 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winning side all the time. </a:t>
            </a:r>
          </a:p>
        </p:txBody>
      </p:sp>
      <p:pic>
        <p:nvPicPr>
          <p:cNvPr id="6" name="Picture 2" descr="http://www.tiptopsigns.com/images/P/SYM_pray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3" descr="C:\Users\DJ\Desktop\4ba408c33ff6283856ac37cc574359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9218"/>
            <a:ext cx="1524000" cy="151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Jesus is the winner man</a:t>
            </a:r>
            <a:endParaRPr lang="en-US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620000" cy="3886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winning side       (7)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winning side       (5) 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the time</a:t>
            </a:r>
          </a:p>
        </p:txBody>
      </p:sp>
      <p:pic>
        <p:nvPicPr>
          <p:cNvPr id="7" name="Picture 2" descr="http://www.tiptopsigns.com/images/P/SYM_pray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pic>
        <p:nvPicPr>
          <p:cNvPr id="8" name="Picture 3" descr="C:\Users\DJ\Desktop\4ba408c33ff6283856ac37cc574359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9218"/>
            <a:ext cx="1524000" cy="151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Bayete</a:t>
            </a:r>
            <a:r>
              <a:rPr lang="en-US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Bayete</a:t>
            </a:r>
            <a:r>
              <a:rPr lang="en-US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Inkosi</a:t>
            </a:r>
            <a:endParaRPr lang="en-US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620000" cy="3886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b="1" cap="all" dirty="0" err="1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Bayete</a:t>
            </a: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Bayete</a:t>
            </a: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Inkosi</a:t>
            </a:r>
            <a:endParaRPr lang="en-US" b="1" cap="all" dirty="0" smtClean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en-US" b="1" cap="all" dirty="0" err="1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Bayete</a:t>
            </a: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King of kings</a:t>
            </a:r>
          </a:p>
          <a:p>
            <a:pPr>
              <a:buNone/>
            </a:pPr>
            <a:r>
              <a:rPr lang="en-US" b="1" cap="all" dirty="0" err="1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Bayete</a:t>
            </a: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Bayete</a:t>
            </a: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Inkosi</a:t>
            </a:r>
            <a:endParaRPr lang="en-US" b="1" cap="all" dirty="0" smtClean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en-US" b="1" cap="all" dirty="0" err="1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Bayete</a:t>
            </a: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Inkosi</a:t>
            </a: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is King, King of…….</a:t>
            </a:r>
          </a:p>
        </p:txBody>
      </p:sp>
      <p:pic>
        <p:nvPicPr>
          <p:cNvPr id="5" name="Picture 2" descr="http://www.tiptopsigns.com/images/P/SYM_pray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pic>
        <p:nvPicPr>
          <p:cNvPr id="6" name="Picture 3" descr="C:\Users\DJ\Desktop\4ba408c33ff6283856ac37cc574359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9218"/>
            <a:ext cx="1524000" cy="151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Bayete</a:t>
            </a:r>
            <a:r>
              <a:rPr lang="en-US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Bayete</a:t>
            </a:r>
            <a:r>
              <a:rPr lang="en-US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Inkosi</a:t>
            </a:r>
            <a:endParaRPr lang="en-US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620000" cy="3886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Who, who can match Your greatness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Who, who can know Your power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Who, who can search Your richness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Who can deny You are crowned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Lord of….</a:t>
            </a:r>
          </a:p>
        </p:txBody>
      </p:sp>
      <p:pic>
        <p:nvPicPr>
          <p:cNvPr id="6" name="Picture 2" descr="http://www.tiptopsigns.com/images/P/SYM_pray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3" descr="C:\Users\DJ\Desktop\4ba408c33ff6283856ac37cc574359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9218"/>
            <a:ext cx="1524000" cy="151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Bayete</a:t>
            </a:r>
            <a:r>
              <a:rPr lang="en-US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Bayete</a:t>
            </a:r>
            <a:r>
              <a:rPr lang="en-US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Inkosi</a:t>
            </a:r>
            <a:endParaRPr lang="en-US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620000" cy="3886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 are crowned King of </a:t>
            </a:r>
            <a:r>
              <a:rPr lang="en-US" b="1" cap="all" dirty="0" err="1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india</a:t>
            </a:r>
            <a:endParaRPr lang="en-US" b="1" cap="all" dirty="0" smtClean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 are crowned Lord of all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 are crowned King of Chennai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Who can deny You are crowned</a:t>
            </a:r>
          </a:p>
          <a:p>
            <a:pPr>
              <a:buNone/>
            </a:pP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Lord of….</a:t>
            </a:r>
          </a:p>
        </p:txBody>
      </p:sp>
      <p:pic>
        <p:nvPicPr>
          <p:cNvPr id="5" name="Picture 2" descr="http://www.tiptopsigns.com/images/P/SYM_pray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pic>
        <p:nvPicPr>
          <p:cNvPr id="6" name="Picture 3" descr="C:\Users\DJ\Desktop\4ba408c33ff6283856ac37cc574359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9218"/>
            <a:ext cx="1524000" cy="151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ew Kannan Text" pitchFamily="2" charset="0"/>
              </a:rPr>
              <a:t>Nrw;wpypUe;J</a:t>
            </a:r>
            <a:r>
              <a:rPr lang="en-US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ew Kannan Text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ew Kannan Text" pitchFamily="2" charset="0"/>
              </a:rPr>
              <a:t>Jhf;fpdhh</a:t>
            </a:r>
            <a:r>
              <a:rPr lang="en-US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ew Kannan Text" pitchFamily="2" charset="0"/>
              </a:rPr>
              <a:t>;</a:t>
            </a:r>
            <a:endParaRPr lang="en-US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96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ew Kannan Text" pitchFamily="2" charset="0"/>
              </a:rPr>
              <a:t>Nrw;wpypUe;J</a:t>
            </a:r>
            <a:r>
              <a:rPr lang="en-US" dirty="0" smtClean="0">
                <a:latin typeface="New Kannan Text" pitchFamily="2" charset="0"/>
              </a:rPr>
              <a:t> </a:t>
            </a:r>
            <a:r>
              <a:rPr lang="en-US" dirty="0" err="1" smtClean="0">
                <a:latin typeface="New Kannan Text" pitchFamily="2" charset="0"/>
              </a:rPr>
              <a:t>Jhf;fpdhh</a:t>
            </a:r>
            <a:r>
              <a:rPr lang="en-US" dirty="0" smtClean="0">
                <a:latin typeface="New Kannan Text" pitchFamily="2" charset="0"/>
              </a:rPr>
              <a:t>;</a:t>
            </a:r>
          </a:p>
          <a:p>
            <a:pPr>
              <a:buNone/>
            </a:pPr>
            <a:r>
              <a:rPr lang="en-US" dirty="0" err="1" smtClean="0">
                <a:latin typeface="New Kannan Text" pitchFamily="2" charset="0"/>
              </a:rPr>
              <a:t>fd;kiy</a:t>
            </a:r>
            <a:r>
              <a:rPr lang="en-US" dirty="0" smtClean="0">
                <a:latin typeface="New Kannan Text" pitchFamily="2" charset="0"/>
              </a:rPr>
              <a:t> </a:t>
            </a:r>
            <a:r>
              <a:rPr lang="en-US" dirty="0" err="1" smtClean="0">
                <a:latin typeface="New Kannan Text" pitchFamily="2" charset="0"/>
              </a:rPr>
              <a:t>Nky</a:t>
            </a:r>
            <a:r>
              <a:rPr lang="en-US" dirty="0" smtClean="0">
                <a:latin typeface="New Kannan Text" pitchFamily="2" charset="0"/>
              </a:rPr>
              <a:t>; </a:t>
            </a:r>
            <a:r>
              <a:rPr lang="en-US" dirty="0" err="1" smtClean="0">
                <a:latin typeface="New Kannan Text" pitchFamily="2" charset="0"/>
              </a:rPr>
              <a:t>epWj;jpdhh</a:t>
            </a:r>
            <a:r>
              <a:rPr lang="en-US" dirty="0" smtClean="0">
                <a:latin typeface="New Kannan Text" pitchFamily="2" charset="0"/>
              </a:rPr>
              <a:t>;    2</a:t>
            </a:r>
          </a:p>
          <a:p>
            <a:pPr>
              <a:buNone/>
            </a:pPr>
            <a:r>
              <a:rPr lang="en-US" dirty="0" err="1" smtClean="0">
                <a:latin typeface="New Kannan Text" pitchFamily="2" charset="0"/>
              </a:rPr>
              <a:t>ghtkhd</a:t>
            </a:r>
            <a:r>
              <a:rPr lang="en-US" dirty="0" smtClean="0">
                <a:latin typeface="New Kannan Text" pitchFamily="2" charset="0"/>
              </a:rPr>
              <a:t> </a:t>
            </a:r>
            <a:r>
              <a:rPr lang="en-US" dirty="0" err="1" smtClean="0">
                <a:latin typeface="New Kannan Text" pitchFamily="2" charset="0"/>
              </a:rPr>
              <a:t>tho;it</a:t>
            </a:r>
            <a:endParaRPr lang="en-US" dirty="0" smtClean="0">
              <a:latin typeface="New Kannan Text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ew Kannan Text" pitchFamily="2" charset="0"/>
              </a:rPr>
              <a:t>khw;wp</a:t>
            </a:r>
            <a:r>
              <a:rPr lang="en-US" dirty="0" smtClean="0">
                <a:latin typeface="New Kannan Text" pitchFamily="2" charset="0"/>
              </a:rPr>
              <a:t> </a:t>
            </a:r>
            <a:r>
              <a:rPr lang="en-US" dirty="0" err="1" smtClean="0">
                <a:latin typeface="New Kannan Text" pitchFamily="2" charset="0"/>
              </a:rPr>
              <a:t>je;jhNu</a:t>
            </a:r>
            <a:endParaRPr lang="en-US" dirty="0" smtClean="0">
              <a:latin typeface="New Kannan Text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ew Kannan Text" pitchFamily="2" charset="0"/>
              </a:rPr>
              <a:t>Jd;gkhd</a:t>
            </a:r>
            <a:r>
              <a:rPr lang="en-US" dirty="0" smtClean="0">
                <a:latin typeface="New Kannan Text" pitchFamily="2" charset="0"/>
              </a:rPr>
              <a:t> </a:t>
            </a:r>
            <a:r>
              <a:rPr lang="en-US" dirty="0" err="1" smtClean="0">
                <a:latin typeface="New Kannan Text" pitchFamily="2" charset="0"/>
              </a:rPr>
              <a:t>tho;tpy</a:t>
            </a:r>
            <a:r>
              <a:rPr lang="en-US" dirty="0" smtClean="0">
                <a:latin typeface="New Kannan Text" pitchFamily="2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New Kannan Text" pitchFamily="2" charset="0"/>
              </a:rPr>
              <a:t>,</a:t>
            </a:r>
            <a:r>
              <a:rPr lang="en-US" dirty="0" err="1" smtClean="0">
                <a:latin typeface="New Kannan Text" pitchFamily="2" charset="0"/>
              </a:rPr>
              <a:t>d;gk</a:t>
            </a:r>
            <a:r>
              <a:rPr lang="en-US" dirty="0" smtClean="0">
                <a:latin typeface="New Kannan Text" pitchFamily="2" charset="0"/>
              </a:rPr>
              <a:t>; </a:t>
            </a:r>
            <a:r>
              <a:rPr lang="en-US" dirty="0" err="1" smtClean="0">
                <a:latin typeface="New Kannan Text" pitchFamily="2" charset="0"/>
              </a:rPr>
              <a:t>je;jhNu</a:t>
            </a:r>
            <a:endParaRPr lang="en-US" dirty="0" smtClean="0">
              <a:latin typeface="New Kannan Text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ew Kannan Text" pitchFamily="2" charset="0"/>
              </a:rPr>
              <a:t>mth</a:t>
            </a:r>
            <a:r>
              <a:rPr lang="en-US" dirty="0" smtClean="0">
                <a:latin typeface="New Kannan Text" pitchFamily="2" charset="0"/>
              </a:rPr>
              <a:t>; </a:t>
            </a:r>
            <a:r>
              <a:rPr lang="en-US" dirty="0" err="1" smtClean="0">
                <a:latin typeface="New Kannan Text" pitchFamily="2" charset="0"/>
              </a:rPr>
              <a:t>ve;jd</a:t>
            </a:r>
            <a:r>
              <a:rPr lang="en-US" dirty="0" smtClean="0">
                <a:latin typeface="New Kannan Text" pitchFamily="2" charset="0"/>
              </a:rPr>
              <a:t>; </a:t>
            </a:r>
            <a:r>
              <a:rPr lang="en-US" dirty="0" err="1" smtClean="0">
                <a:latin typeface="New Kannan Text" pitchFamily="2" charset="0"/>
              </a:rPr>
              <a:t>fd;kiy</a:t>
            </a:r>
            <a:r>
              <a:rPr lang="en-US" dirty="0" smtClean="0">
                <a:latin typeface="New Kannan Text" pitchFamily="2" charset="0"/>
              </a:rPr>
              <a:t>….</a:t>
            </a:r>
            <a:endParaRPr lang="en-US" dirty="0">
              <a:latin typeface="New Kannan Text" pitchFamily="2" charset="0"/>
            </a:endParaRPr>
          </a:p>
        </p:txBody>
      </p:sp>
      <p:pic>
        <p:nvPicPr>
          <p:cNvPr id="4" name="Picture 2" descr="http://www.tiptopsigns.com/images/P/SYM_pray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pic>
        <p:nvPicPr>
          <p:cNvPr id="5" name="Picture 3" descr="C:\Users\DJ\Desktop\4ba408c33ff6283856ac37cc574359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9218"/>
            <a:ext cx="1524000" cy="151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J\Desktop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4625"/>
            <a:ext cx="8077200" cy="637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202723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lgerian" pitchFamily="82" charset="0"/>
              </a:rPr>
              <a:t>GAMES</a:t>
            </a:r>
            <a:endParaRPr lang="en-US" sz="6600" b="1" dirty="0">
              <a:latin typeface="Algerian" pitchFamily="82" charset="0"/>
            </a:endParaRPr>
          </a:p>
        </p:txBody>
      </p:sp>
      <p:pic>
        <p:nvPicPr>
          <p:cNvPr id="7" name="Picture 6" descr="jesus_cover_ edited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3810000"/>
          </a:xfrm>
          <a:prstGeom prst="rect">
            <a:avLst/>
          </a:prstGeom>
        </p:spPr>
      </p:pic>
      <p:pic>
        <p:nvPicPr>
          <p:cNvPr id="9" name="Picture 8" descr="back dro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8200"/>
            <a:ext cx="9144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828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lgerian" pitchFamily="82" charset="0"/>
              </a:rPr>
              <a:t>CLASS  SECTION</a:t>
            </a:r>
            <a:endParaRPr lang="en-US" sz="4800" b="1" dirty="0">
              <a:latin typeface="Algerian" pitchFamily="82" charset="0"/>
            </a:endParaRPr>
          </a:p>
        </p:txBody>
      </p:sp>
      <p:pic>
        <p:nvPicPr>
          <p:cNvPr id="4" name="Picture 3" descr="children01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.neighbour theme wallpaper 0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067800" cy="102076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Algerian" pitchFamily="82" charset="0"/>
              </a:rPr>
              <a:t/>
            </a:r>
            <a:br>
              <a:rPr lang="en-US" sz="7200" b="1" dirty="0" smtClean="0">
                <a:latin typeface="Algerian" pitchFamily="82" charset="0"/>
              </a:rPr>
            </a:br>
            <a:r>
              <a:rPr lang="en-US" sz="8000" b="1" dirty="0" smtClean="0">
                <a:latin typeface="Algerian" pitchFamily="82" charset="0"/>
              </a:rPr>
              <a:t>SKIT</a:t>
            </a:r>
            <a:endParaRPr lang="en-US" sz="72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fly; </a:t>
            </a:r>
            <a:r>
              <a:rPr lang="en-US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NkNy</a:t>
            </a:r>
            <a:r>
              <a:rPr lang="en-US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ele;jhh</a:t>
            </a:r>
            <a:r>
              <a:rPr lang="en-US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;;;</a:t>
            </a:r>
            <a:endParaRPr lang="en-US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amil Bible" pitchFamily="2" charset="0"/>
              </a:rPr>
              <a:t>fly; </a:t>
            </a:r>
            <a:r>
              <a:rPr lang="en-US" dirty="0" err="1" smtClean="0">
                <a:latin typeface="Tamil Bible" pitchFamily="2" charset="0"/>
              </a:rPr>
              <a:t>NkNy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err="1" smtClean="0">
                <a:latin typeface="Tamil Bible" pitchFamily="2" charset="0"/>
              </a:rPr>
              <a:t>ele;jhh</a:t>
            </a:r>
            <a:r>
              <a:rPr lang="en-US" dirty="0" smtClean="0">
                <a:latin typeface="Tamil Bible" pitchFamily="2" charset="0"/>
              </a:rPr>
              <a:t>; </a:t>
            </a:r>
          </a:p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vq;fs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smtClean="0"/>
              <a:t>Hero </a:t>
            </a:r>
            <a:r>
              <a:rPr lang="en-US" dirty="0" err="1" smtClean="0"/>
              <a:t>Hero</a:t>
            </a:r>
            <a:endParaRPr lang="en-US" dirty="0" smtClean="0">
              <a:latin typeface="Tamil Bible" pitchFamily="2" charset="0"/>
            </a:endParaRPr>
          </a:p>
          <a:p>
            <a:pPr>
              <a:buNone/>
            </a:pPr>
            <a:r>
              <a:rPr lang="en-US" dirty="0" smtClean="0">
                <a:latin typeface="Tamil Bible" pitchFamily="2" charset="0"/>
              </a:rPr>
              <a:t>f\;</a:t>
            </a:r>
            <a:r>
              <a:rPr lang="en-US" dirty="0" err="1" smtClean="0">
                <a:latin typeface="Tamil Bible" pitchFamily="2" charset="0"/>
              </a:rPr>
              <a:t>lk;dh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err="1" smtClean="0">
                <a:latin typeface="Tamil Bible" pitchFamily="2" charset="0"/>
              </a:rPr>
              <a:t>clNd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err="1" smtClean="0">
                <a:latin typeface="Tamil Bible" pitchFamily="2" charset="0"/>
              </a:rPr>
              <a:t>tUthh</a:t>
            </a:r>
            <a:r>
              <a:rPr lang="en-US" dirty="0" smtClean="0">
                <a:latin typeface="Tamil Bible" pitchFamily="2" charset="0"/>
              </a:rPr>
              <a:t>; </a:t>
            </a:r>
          </a:p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mtNu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smtClean="0"/>
              <a:t>Hero - 2</a:t>
            </a:r>
            <a:endParaRPr lang="en-US" dirty="0" smtClean="0">
              <a:latin typeface="Tamil Bible" pitchFamily="2" charset="0"/>
            </a:endParaRPr>
          </a:p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fhirg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err="1" smtClean="0">
                <a:latin typeface="Tamil Bible" pitchFamily="2" charset="0"/>
              </a:rPr>
              <a:t>ghh;j;J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err="1" smtClean="0">
                <a:latin typeface="Tamil Bible" pitchFamily="2" charset="0"/>
              </a:rPr>
              <a:t>glpg;igg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err="1" smtClean="0">
                <a:latin typeface="Tamil Bible" pitchFamily="2" charset="0"/>
              </a:rPr>
              <a:t>ghh;j;J</a:t>
            </a:r>
            <a:endParaRPr lang="en-US" dirty="0" smtClean="0">
              <a:latin typeface="Tamil Bible" pitchFamily="2" charset="0"/>
            </a:endParaRPr>
          </a:p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gjtpiag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err="1" smtClean="0">
                <a:latin typeface="Tamil Bible" pitchFamily="2" charset="0"/>
              </a:rPr>
              <a:t>ghh;j;J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err="1" smtClean="0">
                <a:latin typeface="Tamil Bible" pitchFamily="2" charset="0"/>
              </a:rPr>
              <a:t>moifg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err="1" smtClean="0">
                <a:latin typeface="Tamil Bible" pitchFamily="2" charset="0"/>
              </a:rPr>
              <a:t>ghh;j;J</a:t>
            </a:r>
            <a:endParaRPr lang="en-US" dirty="0" smtClean="0">
              <a:latin typeface="Tamil Bible" pitchFamily="2" charset="0"/>
            </a:endParaRPr>
          </a:p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tukhl;lhh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Jesus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err="1" smtClean="0">
                <a:latin typeface="Tamil Bible" pitchFamily="2" charset="0"/>
              </a:rPr>
              <a:t>vd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smtClean="0"/>
              <a:t>Hero </a:t>
            </a:r>
            <a:r>
              <a:rPr lang="en-US" dirty="0" smtClean="0"/>
              <a:t>- 2</a:t>
            </a:r>
            <a:endParaRPr lang="en-US" dirty="0" smtClean="0">
              <a:latin typeface="Tamil Bible" pitchFamily="2" charset="0"/>
            </a:endParaRPr>
          </a:p>
          <a:p>
            <a:pPr>
              <a:buNone/>
            </a:pPr>
            <a:endParaRPr lang="en-US" dirty="0">
              <a:latin typeface="Tamil Bible" pitchFamily="2" charset="0"/>
            </a:endParaRPr>
          </a:p>
        </p:txBody>
      </p:sp>
      <p:pic>
        <p:nvPicPr>
          <p:cNvPr id="4098" name="Picture 2" descr="http://www.tiptopsigns.com/images/P/SYM_pray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pic>
        <p:nvPicPr>
          <p:cNvPr id="4099" name="Picture 3" descr="C:\Users\DJ\Desktop\4ba408c33ff6283856ac37cc574359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9218"/>
            <a:ext cx="1524000" cy="151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fly; </a:t>
            </a:r>
            <a:r>
              <a:rPr lang="en-US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NkNy</a:t>
            </a:r>
            <a:r>
              <a:rPr lang="en-US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ele;jhh</a:t>
            </a:r>
            <a:r>
              <a:rPr lang="en-US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;;;</a:t>
            </a:r>
            <a:endParaRPr lang="en-US" dirty="0">
              <a:ln w="11430">
                <a:solidFill>
                  <a:srgbClr val="FF00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cyfk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full</a:t>
            </a:r>
            <a:r>
              <a:rPr lang="en-US" dirty="0" err="1" smtClean="0">
                <a:latin typeface="Tamil Bible" pitchFamily="2" charset="0"/>
              </a:rPr>
              <a:t>M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err="1" smtClean="0">
                <a:latin typeface="Tamil Bible" pitchFamily="2" charset="0"/>
              </a:rPr>
              <a:t>vy;yhUf;Fk</a:t>
            </a:r>
            <a:r>
              <a:rPr lang="en-US" dirty="0" smtClean="0">
                <a:latin typeface="Tamil Bible" pitchFamily="2" charset="0"/>
              </a:rPr>
              <a:t>; </a:t>
            </a:r>
          </a:p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mtNu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Hero</a:t>
            </a:r>
          </a:p>
          <a:p>
            <a:pPr>
              <a:buNone/>
            </a:pPr>
            <a:r>
              <a:rPr lang="en-US" dirty="0" smtClean="0">
                <a:latin typeface="Tamil Bible" pitchFamily="2" charset="0"/>
              </a:rPr>
              <a:t>ml </a:t>
            </a:r>
            <a:r>
              <a:rPr lang="en-US" dirty="0" err="1" smtClean="0">
                <a:latin typeface="Tamil Bible" pitchFamily="2" charset="0"/>
              </a:rPr>
              <a:t>cdf;Fk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err="1" smtClean="0">
                <a:latin typeface="Tamil Bible" pitchFamily="2" charset="0"/>
              </a:rPr>
              <a:t>vdf;Fk</a:t>
            </a:r>
            <a:r>
              <a:rPr lang="en-US" dirty="0" smtClean="0">
                <a:latin typeface="Tamil Bible" pitchFamily="2" charset="0"/>
              </a:rPr>
              <a:t>;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Jesus </a:t>
            </a:r>
            <a:r>
              <a:rPr lang="en-US" dirty="0" err="1" smtClean="0">
                <a:latin typeface="Tamil Bible" pitchFamily="2" charset="0"/>
              </a:rPr>
              <a:t>jhNd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Hero - 2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tiptopsigns.com/images/P/SYM_pray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pic>
        <p:nvPicPr>
          <p:cNvPr id="6" name="Picture 3" descr="C:\Users\DJ\Desktop\4ba408c33ff6283856ac37cc574359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9218"/>
            <a:ext cx="1524000" cy="151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fly; </a:t>
            </a:r>
            <a:r>
              <a:rPr lang="en-US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NkNy</a:t>
            </a:r>
            <a:r>
              <a:rPr lang="en-US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ele;jhh</a:t>
            </a:r>
            <a:r>
              <a:rPr lang="en-US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;;;</a:t>
            </a:r>
            <a:endParaRPr lang="en-US" dirty="0">
              <a:ln w="11430">
                <a:solidFill>
                  <a:srgbClr val="FF00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rhj;jhid</a:t>
            </a:r>
            <a:r>
              <a:rPr lang="en-US" dirty="0" smtClean="0">
                <a:latin typeface="Tamil Bible" pitchFamily="2" charset="0"/>
              </a:rPr>
              <a:t> n[</a:t>
            </a:r>
            <a:r>
              <a:rPr lang="en-US" dirty="0" err="1" smtClean="0">
                <a:latin typeface="Tamil Bible" pitchFamily="2" charset="0"/>
              </a:rPr>
              <a:t>apj;jhh</a:t>
            </a:r>
            <a:r>
              <a:rPr lang="en-US" dirty="0" smtClean="0">
                <a:latin typeface="Tamil Bible" pitchFamily="2" charset="0"/>
              </a:rPr>
              <a:t>; </a:t>
            </a:r>
          </a:p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vq;fs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smtClean="0"/>
              <a:t>Hero </a:t>
            </a:r>
            <a:r>
              <a:rPr lang="en-US" dirty="0" err="1" smtClean="0"/>
              <a:t>Hero</a:t>
            </a:r>
            <a:endParaRPr lang="en-US" dirty="0" smtClean="0">
              <a:latin typeface="Tamil Bible" pitchFamily="2" charset="0"/>
            </a:endParaRPr>
          </a:p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vd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err="1" smtClean="0">
                <a:latin typeface="Tamil Bible" pitchFamily="2" charset="0"/>
              </a:rPr>
              <a:t>tho;tpy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err="1" smtClean="0">
                <a:latin typeface="Tamil Bible" pitchFamily="2" charset="0"/>
              </a:rPr>
              <a:t>vg;NghJNk</a:t>
            </a:r>
            <a:r>
              <a:rPr lang="en-US" dirty="0" smtClean="0">
                <a:latin typeface="Tamil Bible" pitchFamily="2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mtNu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smtClean="0"/>
              <a:t>Hero - 2</a:t>
            </a:r>
            <a:endParaRPr lang="en-US" dirty="0" smtClean="0"/>
          </a:p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fhirg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err="1" smtClean="0">
                <a:latin typeface="Tamil Bible" pitchFamily="2" charset="0"/>
              </a:rPr>
              <a:t>ghh;j;J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err="1" smtClean="0">
                <a:latin typeface="Tamil Bible" pitchFamily="2" charset="0"/>
              </a:rPr>
              <a:t>glpg;igg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err="1" smtClean="0">
                <a:latin typeface="Tamil Bible" pitchFamily="2" charset="0"/>
              </a:rPr>
              <a:t>ghh;j;J</a:t>
            </a:r>
            <a:endParaRPr lang="en-US" dirty="0" smtClean="0">
              <a:latin typeface="Tamil Bible" pitchFamily="2" charset="0"/>
            </a:endParaRPr>
          </a:p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gjtpiag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err="1" smtClean="0">
                <a:latin typeface="Tamil Bible" pitchFamily="2" charset="0"/>
              </a:rPr>
              <a:t>ghh;j;J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err="1" smtClean="0">
                <a:latin typeface="Tamil Bible" pitchFamily="2" charset="0"/>
              </a:rPr>
              <a:t>moifg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err="1" smtClean="0">
                <a:latin typeface="Tamil Bible" pitchFamily="2" charset="0"/>
              </a:rPr>
              <a:t>ghh;j;J</a:t>
            </a:r>
            <a:endParaRPr lang="en-US" dirty="0" smtClean="0">
              <a:latin typeface="Tamil Bible" pitchFamily="2" charset="0"/>
            </a:endParaRPr>
          </a:p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tukhl;lhh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Jesus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err="1" smtClean="0">
                <a:latin typeface="Tamil Bible" pitchFamily="2" charset="0"/>
              </a:rPr>
              <a:t>vd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smtClean="0"/>
              <a:t>Hero </a:t>
            </a:r>
            <a:r>
              <a:rPr lang="en-US" dirty="0" smtClean="0"/>
              <a:t>- 2</a:t>
            </a:r>
            <a:endParaRPr lang="en-US" dirty="0" smtClean="0"/>
          </a:p>
        </p:txBody>
      </p:sp>
      <p:pic>
        <p:nvPicPr>
          <p:cNvPr id="4" name="Picture 2" descr="http://www.tiptopsigns.com/images/P/SYM_pray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pic>
        <p:nvPicPr>
          <p:cNvPr id="5" name="Picture 3" descr="C:\Users\DJ\Desktop\4ba408c33ff6283856ac37cc574359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9218"/>
            <a:ext cx="1524000" cy="151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fly; </a:t>
            </a:r>
            <a:r>
              <a:rPr lang="en-US" b="1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NkNy</a:t>
            </a:r>
            <a:r>
              <a:rPr lang="en-US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ele;jhh</a:t>
            </a:r>
            <a:r>
              <a:rPr lang="en-US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;;;</a:t>
            </a:r>
            <a:endParaRPr lang="en-US" dirty="0">
              <a:ln w="11430">
                <a:solidFill>
                  <a:srgbClr val="C000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cyfk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full</a:t>
            </a:r>
            <a:r>
              <a:rPr lang="en-US" dirty="0" err="1" smtClean="0">
                <a:latin typeface="Tamil Bible" pitchFamily="2" charset="0"/>
              </a:rPr>
              <a:t>M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err="1" smtClean="0">
                <a:latin typeface="Tamil Bible" pitchFamily="2" charset="0"/>
              </a:rPr>
              <a:t>vy;yhUf;Fk</a:t>
            </a:r>
            <a:r>
              <a:rPr lang="en-US" dirty="0" smtClean="0">
                <a:latin typeface="Tamil Bible" pitchFamily="2" charset="0"/>
              </a:rPr>
              <a:t>; </a:t>
            </a:r>
          </a:p>
          <a:p>
            <a:pPr>
              <a:buNone/>
            </a:pPr>
            <a:r>
              <a:rPr lang="en-US" dirty="0" err="1" smtClean="0">
                <a:latin typeface="Tamil Bible" pitchFamily="2" charset="0"/>
              </a:rPr>
              <a:t>mtNu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Hero</a:t>
            </a:r>
          </a:p>
          <a:p>
            <a:pPr>
              <a:buNone/>
            </a:pPr>
            <a:r>
              <a:rPr lang="en-US" dirty="0" smtClean="0">
                <a:latin typeface="Tamil Bible" pitchFamily="2" charset="0"/>
              </a:rPr>
              <a:t>ml </a:t>
            </a:r>
            <a:r>
              <a:rPr lang="en-US" dirty="0" err="1" smtClean="0">
                <a:latin typeface="Tamil Bible" pitchFamily="2" charset="0"/>
              </a:rPr>
              <a:t>cdf;Fk</a:t>
            </a:r>
            <a:r>
              <a:rPr lang="en-US" dirty="0" smtClean="0">
                <a:latin typeface="Tamil Bible" pitchFamily="2" charset="0"/>
              </a:rPr>
              <a:t>; </a:t>
            </a:r>
            <a:r>
              <a:rPr lang="en-US" dirty="0" err="1" smtClean="0">
                <a:latin typeface="Tamil Bible" pitchFamily="2" charset="0"/>
              </a:rPr>
              <a:t>vdf;Fk</a:t>
            </a:r>
            <a:r>
              <a:rPr lang="en-US" dirty="0" smtClean="0">
                <a:latin typeface="Tamil Bible" pitchFamily="2" charset="0"/>
              </a:rPr>
              <a:t>;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Jesus </a:t>
            </a:r>
            <a:r>
              <a:rPr lang="en-US" dirty="0" err="1" smtClean="0">
                <a:latin typeface="Tamil Bible" pitchFamily="2" charset="0"/>
              </a:rPr>
              <a:t>jhNd</a:t>
            </a:r>
            <a:r>
              <a:rPr lang="en-US" dirty="0" smtClean="0">
                <a:latin typeface="Tamil Bible" pitchFamily="2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Super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Hero - 2</a:t>
            </a:r>
            <a:endParaRPr lang="en-US" dirty="0" smtClean="0">
              <a:latin typeface="Tamil Bible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www.tiptopsigns.com/images/P/SYM_pray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pic>
        <p:nvPicPr>
          <p:cNvPr id="5" name="Picture 3" descr="C:\Users\DJ\Desktop\4ba408c33ff6283856ac37cc574359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9218"/>
            <a:ext cx="1524000" cy="151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351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Welcome to Children’s Rally</vt:lpstr>
      <vt:lpstr>Slide 2</vt:lpstr>
      <vt:lpstr>GAMES</vt:lpstr>
      <vt:lpstr>CLASS  SECTION</vt:lpstr>
      <vt:lpstr> SKIT</vt:lpstr>
      <vt:lpstr>fly; NkNy ele;jhh;;;</vt:lpstr>
      <vt:lpstr>fly; NkNy ele;jhh;;;</vt:lpstr>
      <vt:lpstr>fly; NkNy ele;jhh;;;</vt:lpstr>
      <vt:lpstr>fly; NkNy ele;jhh;;;</vt:lpstr>
      <vt:lpstr>Jesus is the winner man</vt:lpstr>
      <vt:lpstr>Jesus is the winner man</vt:lpstr>
      <vt:lpstr>Jesus is the winner man</vt:lpstr>
      <vt:lpstr>Jesus is the winner man</vt:lpstr>
      <vt:lpstr>Jesus is the winner man</vt:lpstr>
      <vt:lpstr>Jesus is the winner man</vt:lpstr>
      <vt:lpstr>Bayete Bayete Inkosi</vt:lpstr>
      <vt:lpstr>Bayete Bayete Inkosi</vt:lpstr>
      <vt:lpstr>Bayete Bayete Inkosi</vt:lpstr>
      <vt:lpstr>Nrw;wpypUe;J Jhf;fpdhh;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</dc:creator>
  <cp:lastModifiedBy>dell</cp:lastModifiedBy>
  <cp:revision>75</cp:revision>
  <dcterms:created xsi:type="dcterms:W3CDTF">2006-08-16T00:00:00Z</dcterms:created>
  <dcterms:modified xsi:type="dcterms:W3CDTF">2014-11-30T06:48:04Z</dcterms:modified>
</cp:coreProperties>
</file>